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hotodom.com/fotos/2007/05/09/331474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rm_48_3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2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Мария\Desktop\20090621-bayan_001-600x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я\Desktop\velikaya-otechestvennaya-voyna-1941-19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я\Desktop\1367853848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43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рия\Desktop\8b4dce795acc0f75584bb0d21bef88a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88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рия\Desktop\195911.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23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ия\Desktop\e6bb5f14cd9075a94b3e4c3e476b4d0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рия\Desktop\300px-Bundesarchiv_Bild_101I-696-0427-03,_Mittlere_Ostfront_(Polen),_Panzer_IV.jpg"/>
          <p:cNvPicPr>
            <a:picLocks noChangeAspect="1" noChangeArrowheads="1"/>
          </p:cNvPicPr>
          <p:nvPr/>
        </p:nvPicPr>
        <p:blipFill>
          <a:blip r:embed="rId2" cstate="print"/>
          <a:srcRect b="4784"/>
          <a:stretch>
            <a:fillRect/>
          </a:stretch>
        </p:blipFill>
        <p:spPr bwMode="auto">
          <a:xfrm>
            <a:off x="-1" y="0"/>
            <a:ext cx="912300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рия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11961" cy="6858000"/>
          </a:xfrm>
          <a:prstGeom prst="rect">
            <a:avLst/>
          </a:prstGeom>
          <a:noFill/>
        </p:spPr>
      </p:pic>
      <p:pic>
        <p:nvPicPr>
          <p:cNvPr id="16387" name="Picture 3" descr="C:\Users\Мария\Desktop\1304332786_mark-redkin_pobeda_berlin_9-maya_1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0"/>
            <a:ext cx="49320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я\Desktop\photo_2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Users\Мария\Desktop\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10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ария\Desktop\tmp4FF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90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ария\Desktop\x_301f2b5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Мария\Desktop\leningrad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Мария\Desktop\bf6c70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ария\Desktop\news_6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20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ария\Desktop\SSSR-flag.jpg"/>
          <p:cNvPicPr>
            <a:picLocks noChangeAspect="1" noChangeArrowheads="1"/>
          </p:cNvPicPr>
          <p:nvPr/>
        </p:nvPicPr>
        <p:blipFill>
          <a:blip r:embed="rId2" cstate="print"/>
          <a:srcRect r="4846"/>
          <a:stretch>
            <a:fillRect/>
          </a:stretch>
        </p:blipFill>
        <p:spPr bwMode="auto">
          <a:xfrm>
            <a:off x="0" y="0"/>
            <a:ext cx="91671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Мария\Desktop\1359446886_resize-of-09347d1e5744157dae6bc3599f4ffe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рия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Мария\Desktop\foto-b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285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Мария\Desktop\sdnempobe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82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Мария\Desktop\banner-9may3-19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23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208" y="226751"/>
            <a:ext cx="4580134" cy="64900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4363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я\Desktop\349335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61661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я\Desktop\117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88024" cy="6806519"/>
          </a:xfrm>
          <a:prstGeom prst="rect">
            <a:avLst/>
          </a:prstGeom>
          <a:noFill/>
        </p:spPr>
      </p:pic>
      <p:pic>
        <p:nvPicPr>
          <p:cNvPr id="4099" name="Picture 3" descr="C:\Users\Мария\Desktop\2.jpg"/>
          <p:cNvPicPr>
            <a:picLocks noChangeAspect="1" noChangeArrowheads="1"/>
          </p:cNvPicPr>
          <p:nvPr/>
        </p:nvPicPr>
        <p:blipFill>
          <a:blip r:embed="rId3" cstate="print"/>
          <a:srcRect l="5406"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я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9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Мария\Desktop\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я\Desktop\f6c657328393c67f5e1f4842b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98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Картинка 153 из 494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110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Мария</cp:lastModifiedBy>
  <cp:revision>14</cp:revision>
  <dcterms:modified xsi:type="dcterms:W3CDTF">2015-05-07T18:53:48Z</dcterms:modified>
</cp:coreProperties>
</file>